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Quattrocento" charset="0"/>
      <p:regular r:id="rId12"/>
    </p:embeddedFont>
    <p:embeddedFont>
      <p:font typeface="Calibri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2" d="100"/>
          <a:sy n="62" d="100"/>
        </p:scale>
        <p:origin x="-516" y="-7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1D5AEF-035F-4877-BEDE-27A0015E8E46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C9A6A4-622D-4AF1-AFF1-771160090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117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jpe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56190"/>
            <a:ext cx="742938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dirty="0" smtClean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Social Media Analytics Tracker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91918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This presentation outlines the development of a powerful tool for analyzing social media performance metrics.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340287" y="4954429"/>
            <a:ext cx="2507575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endParaRPr lang="en-US" sz="2350" dirty="0"/>
          </a:p>
        </p:txBody>
      </p:sp>
      <p:sp>
        <p:nvSpPr>
          <p:cNvPr id="10" name="TextBox 9"/>
          <p:cNvSpPr txBox="1"/>
          <p:nvPr/>
        </p:nvSpPr>
        <p:spPr>
          <a:xfrm>
            <a:off x="837724" y="4954429"/>
            <a:ext cx="347519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Presented by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Muhammad </a:t>
            </a:r>
            <a:r>
              <a:rPr lang="en-US" b="1" dirty="0" err="1" smtClean="0">
                <a:solidFill>
                  <a:schemeClr val="bg1"/>
                </a:solidFill>
              </a:rPr>
              <a:t>abdullah</a:t>
            </a:r>
            <a:r>
              <a:rPr lang="en-US" b="1" dirty="0" smtClean="0">
                <a:solidFill>
                  <a:schemeClr val="bg1"/>
                </a:solidFill>
              </a:rPr>
              <a:t> khan</a:t>
            </a:r>
          </a:p>
          <a:p>
            <a:r>
              <a:rPr lang="en-US" b="1" dirty="0" err="1" smtClean="0">
                <a:solidFill>
                  <a:schemeClr val="bg1"/>
                </a:solidFill>
              </a:rPr>
              <a:t>Minhal</a:t>
            </a:r>
            <a:r>
              <a:rPr lang="en-US" b="1" dirty="0" smtClean="0">
                <a:solidFill>
                  <a:schemeClr val="bg1"/>
                </a:solidFill>
              </a:rPr>
              <a:t>  </a:t>
            </a:r>
            <a:r>
              <a:rPr lang="en-US" b="1" dirty="0" err="1" smtClean="0">
                <a:solidFill>
                  <a:schemeClr val="bg1"/>
                </a:solidFill>
              </a:rPr>
              <a:t>faheem</a:t>
            </a:r>
            <a:endParaRPr lang="en-US" b="1" dirty="0" smtClean="0">
              <a:solidFill>
                <a:schemeClr val="bg1"/>
              </a:solidFill>
            </a:endParaRPr>
          </a:p>
          <a:p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6827520" y="7530703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Slide 9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074" name="Picture 2" descr="C:\Users\king\Downloads\HITEC_University_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7880" y="0"/>
            <a:ext cx="1112520" cy="111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Project Overview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Purpose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Track social media post performance to provide valuable insights into engagement levels and optimize posting times.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Target Audience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379357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Social media managers, content creators, and individuals managing social accounts.</a:t>
            </a:r>
            <a:endParaRPr lang="en-US" sz="185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6350" y="7753350"/>
            <a:ext cx="192405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827520" y="7530703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Slide 9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4" name="Picture 2" descr="C:\Users\king\Downloads\HITEC_University_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7880" y="0"/>
            <a:ext cx="1112520" cy="111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8140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Core Features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13336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4" name="Text 2"/>
          <p:cNvSpPr/>
          <p:nvPr/>
        </p:nvSpPr>
        <p:spPr>
          <a:xfrm>
            <a:off x="1047155" y="3233618"/>
            <a:ext cx="11965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615559" y="31333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Adding Posts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615559" y="3628906"/>
            <a:ext cx="338089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Users can input details for each post: title, likes, comments, and shares.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5235773" y="313336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8" name="Text 6"/>
          <p:cNvSpPr/>
          <p:nvPr/>
        </p:nvSpPr>
        <p:spPr>
          <a:xfrm>
            <a:off x="5414367" y="3233618"/>
            <a:ext cx="18121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6013609" y="31333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Displaying Posts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6013609" y="3628906"/>
            <a:ext cx="338089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View a comprehensive list of all stored posts, including their respective metrics.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9633823" y="313336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2" name="Text 10"/>
          <p:cNvSpPr/>
          <p:nvPr/>
        </p:nvSpPr>
        <p:spPr>
          <a:xfrm>
            <a:off x="9811107" y="3233618"/>
            <a:ext cx="18383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411658" y="31333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Analytics Summary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411658" y="3628906"/>
            <a:ext cx="338089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Access a consolidated view of total likes, comments, and shares across all posts.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837724" y="528649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6" name="Text 14"/>
          <p:cNvSpPr/>
          <p:nvPr/>
        </p:nvSpPr>
        <p:spPr>
          <a:xfrm>
            <a:off x="1021080" y="5386745"/>
            <a:ext cx="17168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615559" y="528649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Top-Performing Post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615559" y="5782032"/>
            <a:ext cx="55799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Identify the post with the highest engagement based on the calculated score.</a:t>
            </a:r>
            <a:endParaRPr lang="en-US" sz="1850" dirty="0"/>
          </a:p>
        </p:txBody>
      </p:sp>
      <p:sp>
        <p:nvSpPr>
          <p:cNvPr id="19" name="Shape 17"/>
          <p:cNvSpPr/>
          <p:nvPr/>
        </p:nvSpPr>
        <p:spPr>
          <a:xfrm>
            <a:off x="7434858" y="528649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20" name="Text 18"/>
          <p:cNvSpPr/>
          <p:nvPr/>
        </p:nvSpPr>
        <p:spPr>
          <a:xfrm>
            <a:off x="7614404" y="5386745"/>
            <a:ext cx="179427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5</a:t>
            </a:r>
            <a:endParaRPr lang="en-US" sz="2650" dirty="0"/>
          </a:p>
        </p:txBody>
      </p:sp>
      <p:sp>
        <p:nvSpPr>
          <p:cNvPr id="21" name="Text 19"/>
          <p:cNvSpPr/>
          <p:nvPr/>
        </p:nvSpPr>
        <p:spPr>
          <a:xfrm>
            <a:off x="8212693" y="5286494"/>
            <a:ext cx="32027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Posting Time Suggestions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8212693" y="5782032"/>
            <a:ext cx="55799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Gain insights into optimal posting times based on overall engagement levels.</a:t>
            </a:r>
            <a:endParaRPr lang="en-US" sz="1850" dirty="0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6350" y="7753350"/>
            <a:ext cx="192405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6827520" y="7530703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Slide 9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9" name="Picture 2" descr="C:\Users\king\Downloads\HITEC_University_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7880" y="0"/>
            <a:ext cx="1112520" cy="111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668488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Technical Implementation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300382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Programming Language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C++ is chosen for its efficiency and flexibility in handling data structures.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Structure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57080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 struct called 'Post' stores title, likes, comments, and shares. An array of 'Post' is used to store up to 100 posts.</a:t>
            </a:r>
            <a:endParaRPr lang="en-US" sz="185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6350" y="7753350"/>
            <a:ext cx="192405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827520" y="7545943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Slide 9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3" name="Picture 2" descr="C:\Users\king\Downloads\HITEC_University_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7880" y="0"/>
            <a:ext cx="1112520" cy="111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3408" y="651629"/>
            <a:ext cx="5560338" cy="694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Code Flow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408" y="1701046"/>
            <a:ext cx="1181576" cy="2095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49433" y="1937266"/>
            <a:ext cx="2780109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Main Menu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849433" y="2426375"/>
            <a:ext cx="5953958" cy="1134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user is presented with a menu offering options such as adding posts, viewing posts, analytics, top post, posting time suggestions, and exiting.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408" y="3797022"/>
            <a:ext cx="1181576" cy="189047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49433" y="4033242"/>
            <a:ext cx="2780109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User Interaction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849433" y="4522351"/>
            <a:ext cx="5953958" cy="756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Simple and intuitive input prompts guide the user through each operation.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3408" y="5687497"/>
            <a:ext cx="1181576" cy="189047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49433" y="5923717"/>
            <a:ext cx="2780109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Validation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849433" y="6412825"/>
            <a:ext cx="5953958" cy="756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code prevents adding more than 100 posts and handles invalid menu choices gracefully.</a:t>
            </a:r>
            <a:endParaRPr lang="en-US" sz="1850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6350" y="7738110"/>
            <a:ext cx="192405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827520" y="7530703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Slide 9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9" name="Picture 2" descr="C:\Users\king\Downloads\HITEC_University_Logo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7880" y="0"/>
            <a:ext cx="1112520" cy="111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4040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Advantages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403396"/>
            <a:ext cx="3614618" cy="2506266"/>
          </a:xfrm>
          <a:prstGeom prst="roundRect">
            <a:avLst>
              <a:gd name="adj" fmla="val 1433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26427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Simplicity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138249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tracker is designed for easy use by individuals with varying technical expertise.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403396"/>
            <a:ext cx="3614618" cy="2506266"/>
          </a:xfrm>
          <a:prstGeom prst="roundRect">
            <a:avLst>
              <a:gd name="adj" fmla="val 1433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4930973" y="26427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0973" y="3138249"/>
            <a:ext cx="313598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modular code structure allows for future expansion with added features and integrations.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148977"/>
            <a:ext cx="7468553" cy="1740218"/>
          </a:xfrm>
          <a:prstGeom prst="roundRect">
            <a:avLst>
              <a:gd name="adj" fmla="val 2063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1077039" y="53882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Insights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77039" y="5883831"/>
            <a:ext cx="69899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Provides valuable data for optimizing content strategy and improving social media engagement.</a:t>
            </a:r>
            <a:endParaRPr lang="en-US" sz="1850" dirty="0"/>
          </a:p>
        </p:txBody>
      </p:sp>
      <p:sp>
        <p:nvSpPr>
          <p:cNvPr id="14" name="TextBox 13"/>
          <p:cNvSpPr txBox="1"/>
          <p:nvPr/>
        </p:nvSpPr>
        <p:spPr>
          <a:xfrm>
            <a:off x="6827520" y="7530703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Slide 9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6" name="Picture 2" descr="C:\Users\king\Downloads\HITEC_University_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7880" y="0"/>
            <a:ext cx="1112520" cy="111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83821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Limitations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4901208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573893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Static Storage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37724" y="6234470"/>
            <a:ext cx="40789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Limited to storing a maximum of 100 posts, requiring future enhancements for scalability.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659" y="4901208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75659" y="573893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Manual Input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75659" y="6234470"/>
            <a:ext cx="40789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Requires manual input of metrics, which could be automated with platform integrations.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3595" y="4901208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3595" y="5738932"/>
            <a:ext cx="379083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Basic Engagement Calculation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3595" y="6234470"/>
            <a:ext cx="407908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Uses a simple sum of metrics without incorporating advanced weighting or trend analysis.</a:t>
            </a:r>
            <a:endParaRPr lang="en-US" sz="1850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6350" y="7753350"/>
            <a:ext cx="192405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827520" y="7530703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Slide 9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7" name="Picture 2" descr="C:\Users\king\Downloads\HITEC_University_Logo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7880" y="0"/>
            <a:ext cx="1112520" cy="111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7260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Future Enhancements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814" y="2955369"/>
            <a:ext cx="1603058" cy="8305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23360" y="3219926"/>
            <a:ext cx="10596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5117187" y="3194685"/>
            <a:ext cx="216372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Dynamic Storage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937641" y="3800594"/>
            <a:ext cx="8795266" cy="15240"/>
          </a:xfrm>
          <a:prstGeom prst="roundRect">
            <a:avLst>
              <a:gd name="adj" fmla="val 235611"/>
            </a:avLst>
          </a:prstGeom>
          <a:solidFill>
            <a:srgbClr val="4A6B6A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285" y="3845719"/>
            <a:ext cx="3206234" cy="83058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96095" y="4021693"/>
            <a:ext cx="160377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350" dirty="0"/>
          </a:p>
        </p:txBody>
      </p:sp>
      <p:sp>
        <p:nvSpPr>
          <p:cNvPr id="9" name="Text 5"/>
          <p:cNvSpPr/>
          <p:nvPr/>
        </p:nvSpPr>
        <p:spPr>
          <a:xfrm>
            <a:off x="5918835" y="4085034"/>
            <a:ext cx="191119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API Integration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5739289" y="4690943"/>
            <a:ext cx="7993618" cy="15240"/>
          </a:xfrm>
          <a:prstGeom prst="roundRect">
            <a:avLst>
              <a:gd name="adj" fmla="val 235611"/>
            </a:avLst>
          </a:prstGeom>
          <a:solidFill>
            <a:srgbClr val="4A6B6A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1638" y="4736068"/>
            <a:ext cx="4809411" cy="83058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94904" y="4912043"/>
            <a:ext cx="162758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350" dirty="0"/>
          </a:p>
        </p:txBody>
      </p:sp>
      <p:sp>
        <p:nvSpPr>
          <p:cNvPr id="13" name="Text 8"/>
          <p:cNvSpPr/>
          <p:nvPr/>
        </p:nvSpPr>
        <p:spPr>
          <a:xfrm>
            <a:off x="6720364" y="4975384"/>
            <a:ext cx="248138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Advanced Analytics</a:t>
            </a:r>
            <a:endParaRPr lang="en-US" sz="2200" dirty="0"/>
          </a:p>
        </p:txBody>
      </p:sp>
      <p:sp>
        <p:nvSpPr>
          <p:cNvPr id="14" name="Shape 9"/>
          <p:cNvSpPr/>
          <p:nvPr/>
        </p:nvSpPr>
        <p:spPr>
          <a:xfrm>
            <a:off x="6540818" y="5581293"/>
            <a:ext cx="7192089" cy="15240"/>
          </a:xfrm>
          <a:prstGeom prst="roundRect">
            <a:avLst>
              <a:gd name="adj" fmla="val 235611"/>
            </a:avLst>
          </a:prstGeom>
          <a:solidFill>
            <a:srgbClr val="4A6B6A"/>
          </a:solidFill>
          <a:ln/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109" y="5626418"/>
            <a:ext cx="6412587" cy="83058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4000262" y="5802392"/>
            <a:ext cx="1520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</a:t>
            </a:r>
            <a:endParaRPr lang="en-US" sz="2350" dirty="0"/>
          </a:p>
        </p:txBody>
      </p:sp>
      <p:sp>
        <p:nvSpPr>
          <p:cNvPr id="17" name="Text 11"/>
          <p:cNvSpPr/>
          <p:nvPr/>
        </p:nvSpPr>
        <p:spPr>
          <a:xfrm>
            <a:off x="7522012" y="5865733"/>
            <a:ext cx="295060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User-Friendly Interface</a:t>
            </a:r>
            <a:endParaRPr lang="en-US" sz="2200" dirty="0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6350" y="7753350"/>
            <a:ext cx="192405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827520" y="7530703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Slide 9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1" name="Picture 2" descr="C:\Users\king\Downloads\HITEC_University_Logo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7880" y="0"/>
            <a:ext cx="1112520" cy="111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81725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880247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Social Media Analysis Tracker provides a solid foundation for users to analyze their social media performance effectively. With continued development, this tool can become a powerful analytics platform with a wide range of capabilities.</a:t>
            </a:r>
            <a:endParaRPr lang="en-US" sz="185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6350" y="7753350"/>
            <a:ext cx="192405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27520" y="7530703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Slide 9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8" name="Picture 2" descr="C:\Users\king\Downloads\HITEC_University_Log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7880" y="0"/>
            <a:ext cx="1112520" cy="111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441</Words>
  <Application>Microsoft Office PowerPoint</Application>
  <PresentationFormat>Custom</PresentationFormat>
  <Paragraphs>81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Quattrocento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king</cp:lastModifiedBy>
  <cp:revision>3</cp:revision>
  <dcterms:created xsi:type="dcterms:W3CDTF">2025-01-07T13:06:31Z</dcterms:created>
  <dcterms:modified xsi:type="dcterms:W3CDTF">2025-01-07T13:21:04Z</dcterms:modified>
</cp:coreProperties>
</file>